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63" r:id="rId4"/>
    <p:sldId id="259" r:id="rId5"/>
    <p:sldId id="261" r:id="rId6"/>
    <p:sldId id="258" r:id="rId7"/>
    <p:sldId id="260" r:id="rId8"/>
    <p:sldId id="262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37" autoAdjust="0"/>
  </p:normalViewPr>
  <p:slideViewPr>
    <p:cSldViewPr snapToGrid="0" snapToObjects="1">
      <p:cViewPr varScale="1">
        <p:scale>
          <a:sx n="134" d="100"/>
          <a:sy n="134" d="100"/>
        </p:scale>
        <p:origin x="-64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4/15/15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4/15/15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12 April 2005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University of Virginia CS 588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7607"/>
            <a:ext cx="9146636" cy="59229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3400" y="438150"/>
            <a:ext cx="3083251" cy="1077218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</a:t>
            </a:r>
            <a:r>
              <a:rPr lang="en-US" sz="3200" dirty="0" smtClean="0">
                <a:solidFill>
                  <a:srgbClr val="EBF1DE"/>
                </a:solidFill>
              </a:rPr>
              <a:t>25:</a:t>
            </a: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Proof of Reserve</a:t>
            </a:r>
            <a:endParaRPr lang="en-US" sz="3200" dirty="0" smtClean="0">
              <a:solidFill>
                <a:srgbClr val="EBF1D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2400" y="4629150"/>
            <a:ext cx="2073141" cy="369332"/>
          </a:xfrm>
          <a:prstGeom prst="rect">
            <a:avLst/>
          </a:prstGeom>
          <a:solidFill>
            <a:srgbClr val="F2F2F2">
              <a:alpha val="62000"/>
            </a:srgb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New York City, 1929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106" y="1063229"/>
            <a:ext cx="6165711" cy="39778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2883"/>
            <a:ext cx="5732001" cy="1121650"/>
          </a:xfrm>
          <a:solidFill>
            <a:schemeClr val="bg1">
              <a:lumMod val="9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Multiplicative Magic of Banking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0000FF"/>
                </a:solidFill>
              </a:rPr>
              <a:t>Proof of Reserve</a:t>
            </a:r>
            <a:r>
              <a:rPr lang="en-US" b="1" dirty="0" smtClean="0"/>
              <a:t>: Jack </a:t>
            </a:r>
            <a:r>
              <a:rPr lang="en-US" b="1" dirty="0" err="1" smtClean="0"/>
              <a:t>Doerner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95600" y="4629150"/>
            <a:ext cx="1409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London 2007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51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Presentations Start Monday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23950"/>
            <a:ext cx="2362199" cy="3301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15 minutes each team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 smtClean="0"/>
              <a:t>Send me presentation for posting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590799" y="1047750"/>
            <a:ext cx="6477000" cy="347787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i="1" dirty="0"/>
              <a:t>An Analysis and Breakdown of SHA Hashing in </a:t>
            </a:r>
            <a:r>
              <a:rPr lang="en-US" i="1" dirty="0" err="1" smtClean="0"/>
              <a:t>Bitcoin</a:t>
            </a:r>
            <a:endParaRPr lang="en-US" i="1" dirty="0"/>
          </a:p>
          <a:p>
            <a:r>
              <a:rPr lang="en-US" b="1" dirty="0"/>
              <a:t>Jeremy </a:t>
            </a:r>
            <a:r>
              <a:rPr lang="en-US" b="1" dirty="0" err="1"/>
              <a:t>Gabalski</a:t>
            </a:r>
            <a:endParaRPr lang="en-US" b="1" dirty="0"/>
          </a:p>
          <a:p>
            <a:endParaRPr lang="en-US" sz="1000" dirty="0"/>
          </a:p>
          <a:p>
            <a:r>
              <a:rPr lang="en-US" i="1" dirty="0"/>
              <a:t>Financial Markets, Game Theory, and Self-Regulation</a:t>
            </a:r>
          </a:p>
          <a:p>
            <a:r>
              <a:rPr lang="en-US" b="1" dirty="0"/>
              <a:t>Merlin Zhang, Trisha </a:t>
            </a:r>
            <a:r>
              <a:rPr lang="en-US" b="1" dirty="0" err="1"/>
              <a:t>Hajela</a:t>
            </a:r>
            <a:endParaRPr lang="en-US" b="1" dirty="0"/>
          </a:p>
          <a:p>
            <a:endParaRPr lang="en-US" sz="1000" dirty="0"/>
          </a:p>
          <a:p>
            <a:r>
              <a:rPr lang="en-US" i="1" dirty="0" err="1"/>
              <a:t>Kickstarting</a:t>
            </a:r>
            <a:r>
              <a:rPr lang="en-US" i="1" dirty="0"/>
              <a:t> </a:t>
            </a:r>
            <a:r>
              <a:rPr lang="en-US" i="1" dirty="0" err="1"/>
              <a:t>PointCoin</a:t>
            </a:r>
            <a:endParaRPr lang="en-US" i="1" dirty="0"/>
          </a:p>
          <a:p>
            <a:r>
              <a:rPr lang="en-US" b="1" dirty="0"/>
              <a:t>Jake </a:t>
            </a:r>
            <a:r>
              <a:rPr lang="en-US" b="1" dirty="0" err="1"/>
              <a:t>Shankman</a:t>
            </a:r>
            <a:endParaRPr lang="en-US" b="1" dirty="0"/>
          </a:p>
          <a:p>
            <a:endParaRPr lang="en-US" sz="1000" dirty="0"/>
          </a:p>
          <a:p>
            <a:r>
              <a:rPr lang="en-US" i="1" dirty="0"/>
              <a:t>Studying </a:t>
            </a:r>
            <a:r>
              <a:rPr lang="en-US" i="1" dirty="0" err="1"/>
              <a:t>Coinbase</a:t>
            </a:r>
            <a:r>
              <a:rPr lang="en-US" i="1" dirty="0"/>
              <a:t> Reserves as a means of Predicting Market Price</a:t>
            </a:r>
          </a:p>
          <a:p>
            <a:r>
              <a:rPr lang="en-US" b="1" dirty="0"/>
              <a:t>Alex Coffin, </a:t>
            </a:r>
            <a:r>
              <a:rPr lang="en-US" b="1" dirty="0" err="1"/>
              <a:t>Ankit</a:t>
            </a:r>
            <a:r>
              <a:rPr lang="en-US" b="1" dirty="0"/>
              <a:t> Gupta, Tara Raj, Corrigan </a:t>
            </a:r>
            <a:r>
              <a:rPr lang="en-US" b="1" dirty="0" err="1"/>
              <a:t>Blanchfield</a:t>
            </a:r>
            <a:endParaRPr lang="en-US" b="1" dirty="0"/>
          </a:p>
          <a:p>
            <a:endParaRPr lang="en-US" sz="1000" dirty="0"/>
          </a:p>
          <a:p>
            <a:r>
              <a:rPr lang="en-US" i="1" dirty="0"/>
              <a:t>Subsidy Studies</a:t>
            </a:r>
          </a:p>
          <a:p>
            <a:r>
              <a:rPr lang="en-US" b="1" dirty="0"/>
              <a:t>Laurence Meyers, Jacob Rosenberg</a:t>
            </a:r>
          </a:p>
        </p:txBody>
      </p:sp>
    </p:spTree>
    <p:extLst>
      <p:ext uri="{BB962C8B-B14F-4D97-AF65-F5344CB8AC3E}">
        <p14:creationId xmlns:p14="http://schemas.microsoft.com/office/powerpoint/2010/main" val="245657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57150"/>
            <a:ext cx="6935721" cy="451092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200" y="4095750"/>
            <a:ext cx="5686487" cy="92333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From J. Bradford De Long “Estimates of World GDP, One Million BC to Present”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delong.typepad.com</a:t>
            </a:r>
            <a:r>
              <a:rPr lang="en-US" dirty="0"/>
              <a:t>/print/20061012_LRWGDP.pdf</a:t>
            </a:r>
          </a:p>
        </p:txBody>
      </p:sp>
    </p:spTree>
    <p:extLst>
      <p:ext uri="{BB962C8B-B14F-4D97-AF65-F5344CB8AC3E}">
        <p14:creationId xmlns:p14="http://schemas.microsoft.com/office/powerpoint/2010/main" val="57872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57150"/>
            <a:ext cx="6935721" cy="451092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200" y="4095750"/>
            <a:ext cx="5686487" cy="92333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From J. Bradford De Long “Estimates of World GDP, One Million BC to Present”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delong.typepad.com</a:t>
            </a:r>
            <a:r>
              <a:rPr lang="en-US" dirty="0"/>
              <a:t>/print/20061012_LRWGDP.pdf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61" y="236918"/>
            <a:ext cx="3308077" cy="25658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8652" y="324816"/>
            <a:ext cx="2618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Bank of Amsterdam, 1609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81600" y="1428750"/>
            <a:ext cx="1775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Start of reserve banking (~1650)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6321895" y="2151281"/>
            <a:ext cx="1209658" cy="8907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17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Reserve Banking Multiplies Money!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0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Reserve Requirement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36" y="1156162"/>
            <a:ext cx="5488473" cy="37314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67400" y="1885950"/>
            <a:ext cx="29847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US:  10% (banks over $103M)</a:t>
            </a:r>
          </a:p>
          <a:p>
            <a:endParaRPr lang="en-US" dirty="0" smtClean="0"/>
          </a:p>
          <a:p>
            <a:r>
              <a:rPr lang="en-US" dirty="0" smtClean="0"/>
              <a:t>China, Brazil: 20%</a:t>
            </a:r>
            <a:endParaRPr lang="en-US" dirty="0"/>
          </a:p>
          <a:p>
            <a:r>
              <a:rPr lang="en-US" dirty="0" smtClean="0"/>
              <a:t>Switzerland:    2.5%</a:t>
            </a:r>
          </a:p>
          <a:p>
            <a:r>
              <a:rPr lang="en-US" dirty="0" smtClean="0"/>
              <a:t>Eurozone:	1%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373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43478"/>
            <a:ext cx="8229600" cy="857250"/>
          </a:xfrm>
        </p:spPr>
        <p:txBody>
          <a:bodyPr/>
          <a:lstStyle/>
          <a:p>
            <a:r>
              <a:rPr lang="en-US" b="1" dirty="0"/>
              <a:t>Jack </a:t>
            </a:r>
            <a:r>
              <a:rPr lang="en-US" b="1" dirty="0" err="1"/>
              <a:t>Doerner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01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80"/>
      </a:hlink>
      <a:folHlink>
        <a:srgbClr val="0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39835</TotalTime>
  <Words>208</Words>
  <Application>Microsoft Macintosh PowerPoint</Application>
  <PresentationFormat>On-screen Show (16:9)</PresentationFormat>
  <Paragraphs>49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Plan</vt:lpstr>
      <vt:lpstr>Project Presentations Start Monday</vt:lpstr>
      <vt:lpstr>PowerPoint Presentation</vt:lpstr>
      <vt:lpstr>PowerPoint Presentation</vt:lpstr>
      <vt:lpstr>Reserve Banking Multiplies Money!</vt:lpstr>
      <vt:lpstr>Reserve Requirement</vt:lpstr>
      <vt:lpstr>Jack Doerner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398</cp:revision>
  <cp:lastPrinted>2015-04-13T17:31:37Z</cp:lastPrinted>
  <dcterms:created xsi:type="dcterms:W3CDTF">2015-01-10T23:57:16Z</dcterms:created>
  <dcterms:modified xsi:type="dcterms:W3CDTF">2015-04-15T17:40:14Z</dcterms:modified>
</cp:coreProperties>
</file>